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aleway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slide" Target="slides/slide1.xml"/><Relationship Id="rId19" Type="http://schemas.openxmlformats.org/officeDocument/2006/relationships/font" Target="fonts/Lato-italic.fntdata"/><Relationship Id="rId6" Type="http://schemas.openxmlformats.org/officeDocument/2006/relationships/slide" Target="slides/slide2.xml"/><Relationship Id="rId18" Type="http://schemas.openxmlformats.org/officeDocument/2006/relationships/font" Target="fonts/Lat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2371725" y="630225"/>
            <a:ext cx="6331500" cy="15419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Shape 63"/>
          <p:cNvSpPr txBox="1"/>
          <p:nvPr>
            <p:ph type="title"/>
          </p:nvPr>
        </p:nvSpPr>
        <p:spPr>
          <a:xfrm>
            <a:off x="853950" y="1304850"/>
            <a:ext cx="7436099" cy="15383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53950" y="2919450"/>
            <a:ext cx="7436099" cy="1071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spcBef>
                <a:spcPts val="0"/>
              </a:spcBef>
              <a:buChar char="●"/>
              <a:defRPr/>
            </a:lvl1pPr>
            <a:lvl2pPr lvl="1" rtl="0" algn="ctr">
              <a:spcBef>
                <a:spcPts val="0"/>
              </a:spcBef>
              <a:buChar char="○"/>
              <a:defRPr/>
            </a:lvl2pPr>
            <a:lvl3pPr lvl="2" rtl="0" algn="ctr">
              <a:spcBef>
                <a:spcPts val="0"/>
              </a:spcBef>
              <a:buChar char="■"/>
              <a:defRPr/>
            </a:lvl3pPr>
            <a:lvl4pPr lvl="3" rtl="0" algn="ctr">
              <a:spcBef>
                <a:spcPts val="0"/>
              </a:spcBef>
              <a:buChar char="●"/>
              <a:defRPr/>
            </a:lvl4pPr>
            <a:lvl5pPr lvl="4" rtl="0" algn="ctr">
              <a:spcBef>
                <a:spcPts val="0"/>
              </a:spcBef>
              <a:buChar char="○"/>
              <a:defRPr/>
            </a:lvl5pPr>
            <a:lvl6pPr lvl="5" rtl="0" algn="ctr">
              <a:spcBef>
                <a:spcPts val="0"/>
              </a:spcBef>
              <a:buChar char="■"/>
              <a:defRPr/>
            </a:lvl6pPr>
            <a:lvl7pPr lvl="6" rtl="0" algn="ctr">
              <a:spcBef>
                <a:spcPts val="0"/>
              </a:spcBef>
              <a:buChar char="●"/>
              <a:defRPr/>
            </a:lvl7pPr>
            <a:lvl8pPr lvl="7" rtl="0" algn="ctr">
              <a:spcBef>
                <a:spcPts val="0"/>
              </a:spcBef>
              <a:buChar char="○"/>
              <a:defRPr/>
            </a:lvl8pPr>
            <a:lvl9pPr lvl="8" rtl="0" algn="ctr">
              <a:spcBef>
                <a:spcPts val="0"/>
              </a:spcBef>
              <a:buChar char="■"/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" name="Shape 19"/>
          <p:cNvSpPr txBox="1"/>
          <p:nvPr>
            <p:ph type="title"/>
          </p:nvPr>
        </p:nvSpPr>
        <p:spPr>
          <a:xfrm>
            <a:off x="406425" y="1806825"/>
            <a:ext cx="8296799" cy="15419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" name="Shape 25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2410112" y="1595775"/>
            <a:ext cx="6321599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har char="●"/>
              <a:defRPr/>
            </a:lvl1pPr>
            <a:lvl2pPr lvl="1" rtl="0">
              <a:spcBef>
                <a:spcPts val="0"/>
              </a:spcBef>
              <a:buChar char="○"/>
              <a:defRPr/>
            </a:lvl2pPr>
            <a:lvl3pPr lvl="2" rtl="0">
              <a:spcBef>
                <a:spcPts val="0"/>
              </a:spcBef>
              <a:buChar char="■"/>
              <a:defRPr/>
            </a:lvl3pPr>
            <a:lvl4pPr lvl="3" rtl="0">
              <a:spcBef>
                <a:spcPts val="0"/>
              </a:spcBef>
              <a:buChar char="●"/>
              <a:defRPr/>
            </a:lvl4pPr>
            <a:lvl5pPr lvl="4" rtl="0">
              <a:spcBef>
                <a:spcPts val="0"/>
              </a:spcBef>
              <a:buChar char="○"/>
              <a:defRPr/>
            </a:lvl5pPr>
            <a:lvl6pPr lvl="5" rtl="0">
              <a:spcBef>
                <a:spcPts val="0"/>
              </a:spcBef>
              <a:buChar char="■"/>
              <a:defRPr/>
            </a:lvl6pPr>
            <a:lvl7pPr lvl="6" rtl="0">
              <a:spcBef>
                <a:spcPts val="0"/>
              </a:spcBef>
              <a:buChar char="●"/>
              <a:defRPr/>
            </a:lvl7pPr>
            <a:lvl8pPr lvl="7" rtl="0">
              <a:spcBef>
                <a:spcPts val="0"/>
              </a:spcBef>
              <a:buChar char="○"/>
              <a:defRPr/>
            </a:lvl8pPr>
            <a:lvl9pPr lvl="8" rtl="0">
              <a:spcBef>
                <a:spcPts val="0"/>
              </a:spcBef>
              <a:buChar char="■"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Shape 32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buChar char="●"/>
              <a:defRPr sz="1400"/>
            </a:lvl1pPr>
            <a:lvl2pPr lvl="1" rtl="0">
              <a:spcBef>
                <a:spcPts val="0"/>
              </a:spcBef>
              <a:buSzPct val="100000"/>
              <a:buChar char="○"/>
              <a:defRPr sz="1200"/>
            </a:lvl2pPr>
            <a:lvl3pPr lvl="2" rtl="0">
              <a:spcBef>
                <a:spcPts val="0"/>
              </a:spcBef>
              <a:buSzPct val="100000"/>
              <a:buChar char="■"/>
              <a:defRPr sz="1200"/>
            </a:lvl3pPr>
            <a:lvl4pPr lvl="3" rtl="0">
              <a:spcBef>
                <a:spcPts val="0"/>
              </a:spcBef>
              <a:buSzPct val="100000"/>
              <a:buChar char="●"/>
              <a:defRPr sz="1200"/>
            </a:lvl4pPr>
            <a:lvl5pPr lvl="4" rtl="0">
              <a:spcBef>
                <a:spcPts val="0"/>
              </a:spcBef>
              <a:buSzPct val="100000"/>
              <a:buChar char="○"/>
              <a:defRPr sz="1200"/>
            </a:lvl5pPr>
            <a:lvl6pPr lvl="5" rtl="0">
              <a:spcBef>
                <a:spcPts val="0"/>
              </a:spcBef>
              <a:buSzPct val="100000"/>
              <a:buChar char="■"/>
              <a:defRPr sz="1200"/>
            </a:lvl6pPr>
            <a:lvl7pPr lvl="6" rtl="0">
              <a:spcBef>
                <a:spcPts val="0"/>
              </a:spcBef>
              <a:buSzPct val="100000"/>
              <a:buChar char="●"/>
              <a:defRPr sz="1200"/>
            </a:lvl7pPr>
            <a:lvl8pPr lvl="7" rtl="0">
              <a:spcBef>
                <a:spcPts val="0"/>
              </a:spcBef>
              <a:buSzPct val="100000"/>
              <a:buChar char="○"/>
              <a:defRPr sz="1200"/>
            </a:lvl8pPr>
            <a:lvl9pPr lvl="8" rtl="0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buChar char="●"/>
              <a:defRPr sz="1400"/>
            </a:lvl1pPr>
            <a:lvl2pPr lvl="1" rtl="0">
              <a:spcBef>
                <a:spcPts val="0"/>
              </a:spcBef>
              <a:buSzPct val="100000"/>
              <a:buChar char="○"/>
              <a:defRPr sz="1200"/>
            </a:lvl2pPr>
            <a:lvl3pPr lvl="2" rtl="0">
              <a:spcBef>
                <a:spcPts val="0"/>
              </a:spcBef>
              <a:buSzPct val="100000"/>
              <a:buChar char="■"/>
              <a:defRPr sz="1200"/>
            </a:lvl3pPr>
            <a:lvl4pPr lvl="3" rtl="0">
              <a:spcBef>
                <a:spcPts val="0"/>
              </a:spcBef>
              <a:buSzPct val="100000"/>
              <a:buChar char="●"/>
              <a:defRPr sz="1200"/>
            </a:lvl4pPr>
            <a:lvl5pPr lvl="4" rtl="0">
              <a:spcBef>
                <a:spcPts val="0"/>
              </a:spcBef>
              <a:buSzPct val="100000"/>
              <a:buChar char="○"/>
              <a:defRPr sz="1200"/>
            </a:lvl5pPr>
            <a:lvl6pPr lvl="5" rtl="0">
              <a:spcBef>
                <a:spcPts val="0"/>
              </a:spcBef>
              <a:buSzPct val="100000"/>
              <a:buChar char="■"/>
              <a:defRPr sz="1200"/>
            </a:lvl6pPr>
            <a:lvl7pPr lvl="6" rtl="0">
              <a:spcBef>
                <a:spcPts val="0"/>
              </a:spcBef>
              <a:buSzPct val="100000"/>
              <a:buChar char="●"/>
              <a:defRPr sz="1200"/>
            </a:lvl7pPr>
            <a:lvl8pPr lvl="7" rtl="0">
              <a:spcBef>
                <a:spcPts val="0"/>
              </a:spcBef>
              <a:buSzPct val="100000"/>
              <a:buChar char="○"/>
              <a:defRPr sz="1200"/>
            </a:lvl8pPr>
            <a:lvl9pPr lvl="8" rtl="0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03300" y="411575"/>
            <a:ext cx="8520599" cy="639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319500" y="936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2400"/>
            </a:lvl1pPr>
            <a:lvl2pPr lvl="1" rtl="0">
              <a:spcBef>
                <a:spcPts val="0"/>
              </a:spcBef>
              <a:buSzPct val="100000"/>
              <a:defRPr sz="2400"/>
            </a:lvl2pPr>
            <a:lvl3pPr lvl="2" rtl="0">
              <a:spcBef>
                <a:spcPts val="0"/>
              </a:spcBef>
              <a:buSzPct val="100000"/>
              <a:defRPr sz="2400"/>
            </a:lvl3pPr>
            <a:lvl4pPr lvl="3" rtl="0">
              <a:spcBef>
                <a:spcPts val="0"/>
              </a:spcBef>
              <a:buSzPct val="100000"/>
              <a:defRPr sz="2400"/>
            </a:lvl4pPr>
            <a:lvl5pPr lvl="4" rtl="0">
              <a:spcBef>
                <a:spcPts val="0"/>
              </a:spcBef>
              <a:buSzPct val="100000"/>
              <a:defRPr sz="2400"/>
            </a:lvl5pPr>
            <a:lvl6pPr lvl="5" rtl="0">
              <a:spcBef>
                <a:spcPts val="0"/>
              </a:spcBef>
              <a:buSzPct val="100000"/>
              <a:defRPr sz="2400"/>
            </a:lvl6pPr>
            <a:lvl7pPr lvl="6" rtl="0">
              <a:spcBef>
                <a:spcPts val="0"/>
              </a:spcBef>
              <a:buSzPct val="100000"/>
              <a:defRPr sz="2400"/>
            </a:lvl7pPr>
            <a:lvl8pPr lvl="7" rtl="0">
              <a:spcBef>
                <a:spcPts val="0"/>
              </a:spcBef>
              <a:buSzPct val="100000"/>
              <a:defRPr sz="2400"/>
            </a:lvl8pPr>
            <a:lvl9pPr lvl="8" rtl="0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19500" y="1846803"/>
            <a:ext cx="2807999" cy="2806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SzPct val="100000"/>
              <a:buChar char="●"/>
              <a:defRPr sz="1200"/>
            </a:lvl1pPr>
            <a:lvl2pPr lvl="1" rtl="0">
              <a:spcBef>
                <a:spcPts val="0"/>
              </a:spcBef>
              <a:buSzPct val="100000"/>
              <a:buChar char="○"/>
              <a:defRPr sz="1200"/>
            </a:lvl2pPr>
            <a:lvl3pPr lvl="2" rtl="0">
              <a:spcBef>
                <a:spcPts val="0"/>
              </a:spcBef>
              <a:buSzPct val="100000"/>
              <a:buChar char="■"/>
              <a:defRPr sz="1200"/>
            </a:lvl3pPr>
            <a:lvl4pPr lvl="3" rtl="0">
              <a:spcBef>
                <a:spcPts val="0"/>
              </a:spcBef>
              <a:buSzPct val="100000"/>
              <a:buChar char="●"/>
              <a:defRPr sz="1200"/>
            </a:lvl4pPr>
            <a:lvl5pPr lvl="4" rtl="0">
              <a:spcBef>
                <a:spcPts val="0"/>
              </a:spcBef>
              <a:buSzPct val="100000"/>
              <a:buChar char="○"/>
              <a:defRPr sz="1200"/>
            </a:lvl5pPr>
            <a:lvl6pPr lvl="5" rtl="0">
              <a:spcBef>
                <a:spcPts val="0"/>
              </a:spcBef>
              <a:buSzPct val="100000"/>
              <a:buChar char="■"/>
              <a:defRPr sz="1200"/>
            </a:lvl6pPr>
            <a:lvl7pPr lvl="6" rtl="0">
              <a:spcBef>
                <a:spcPts val="0"/>
              </a:spcBef>
              <a:buSzPct val="100000"/>
              <a:buChar char="●"/>
              <a:defRPr sz="1200"/>
            </a:lvl7pPr>
            <a:lvl8pPr lvl="7" rtl="0">
              <a:spcBef>
                <a:spcPts val="0"/>
              </a:spcBef>
              <a:buSzPct val="100000"/>
              <a:buChar char="○"/>
              <a:defRPr sz="1200"/>
            </a:lvl8pPr>
            <a:lvl9pPr lvl="8" rtl="0">
              <a:spcBef>
                <a:spcPts val="0"/>
              </a:spcBef>
              <a:buSzPct val="100000"/>
              <a:buChar char="■"/>
              <a:defRPr sz="1200"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rgbClr val="353535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" name="Shape 46"/>
          <p:cNvSpPr txBox="1"/>
          <p:nvPr>
            <p:ph type="title"/>
          </p:nvPr>
        </p:nvSpPr>
        <p:spPr>
          <a:xfrm>
            <a:off x="283103" y="712140"/>
            <a:ext cx="6244199" cy="38354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" name="Shape 51"/>
          <p:cNvSpPr txBox="1"/>
          <p:nvPr>
            <p:ph type="title"/>
          </p:nvPr>
        </p:nvSpPr>
        <p:spPr>
          <a:xfrm>
            <a:off x="265500" y="1397350"/>
            <a:ext cx="4045199" cy="1318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subTitle"/>
          </p:nvPr>
        </p:nvSpPr>
        <p:spPr>
          <a:xfrm>
            <a:off x="265500" y="2735370"/>
            <a:ext cx="4045199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Shape 58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●"/>
              <a:defRPr/>
            </a:lvl1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410112" y="1595775"/>
            <a:ext cx="6321599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8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Topic or Research Question </a:t>
            </a:r>
          </a:p>
        </p:txBody>
      </p:sp>
      <p:sp>
        <p:nvSpPr>
          <p:cNvPr id="73" name="Shape 73"/>
          <p:cNvSpPr txBox="1"/>
          <p:nvPr>
            <p:ph idx="1" type="subTitle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Group members’ names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idx="4294967295" type="title"/>
          </p:nvPr>
        </p:nvSpPr>
        <p:spPr>
          <a:xfrm>
            <a:off x="535775" y="712150"/>
            <a:ext cx="6483900" cy="76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Research Question + Motivation </a:t>
            </a:r>
          </a:p>
        </p:txBody>
      </p:sp>
      <p:sp>
        <p:nvSpPr>
          <p:cNvPr id="79" name="Shape 79"/>
          <p:cNvSpPr txBox="1"/>
          <p:nvPr>
            <p:ph idx="4294967295" type="title"/>
          </p:nvPr>
        </p:nvSpPr>
        <p:spPr>
          <a:xfrm>
            <a:off x="535775" y="1480150"/>
            <a:ext cx="7606500" cy="306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List related  research papers (discuss how the previous research intrigued to pursue this topic or how your study is planning to add to the recent findings) 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State your research question (explain what it is about)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4294967295" type="title"/>
          </p:nvPr>
        </p:nvSpPr>
        <p:spPr>
          <a:xfrm>
            <a:off x="535775" y="712150"/>
            <a:ext cx="6483900" cy="76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Prediction </a:t>
            </a:r>
          </a:p>
        </p:txBody>
      </p:sp>
      <p:sp>
        <p:nvSpPr>
          <p:cNvPr id="85" name="Shape 85"/>
          <p:cNvSpPr txBox="1"/>
          <p:nvPr>
            <p:ph idx="4294967295" type="title"/>
          </p:nvPr>
        </p:nvSpPr>
        <p:spPr>
          <a:xfrm>
            <a:off x="535775" y="1480150"/>
            <a:ext cx="7606500" cy="306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State your hypotheses 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Make sure the prediction is presented clearly in relation to previous findings</a:t>
            </a:r>
          </a:p>
          <a:p>
            <a:pPr indent="-342900" lvl="1" marL="9144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○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Give reason to your prediction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4294967295" type="title"/>
          </p:nvPr>
        </p:nvSpPr>
        <p:spPr>
          <a:xfrm>
            <a:off x="535775" y="712150"/>
            <a:ext cx="6483900" cy="76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Methods</a:t>
            </a:r>
          </a:p>
        </p:txBody>
      </p:sp>
      <p:sp>
        <p:nvSpPr>
          <p:cNvPr id="91" name="Shape 91"/>
          <p:cNvSpPr txBox="1"/>
          <p:nvPr>
            <p:ph idx="4294967295" type="title"/>
          </p:nvPr>
        </p:nvSpPr>
        <p:spPr>
          <a:xfrm>
            <a:off x="535775" y="1480150"/>
            <a:ext cx="7606500" cy="306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For Methods, you may include dataset(s), command(s), data sorting and annotations </a:t>
            </a: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You may use up to 3 slides to discuss the Methods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4294967295" type="title"/>
          </p:nvPr>
        </p:nvSpPr>
        <p:spPr>
          <a:xfrm>
            <a:off x="535775" y="712150"/>
            <a:ext cx="6483900" cy="76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Methods II</a:t>
            </a:r>
          </a:p>
        </p:txBody>
      </p:sp>
      <p:sp>
        <p:nvSpPr>
          <p:cNvPr id="97" name="Shape 97"/>
          <p:cNvSpPr txBox="1"/>
          <p:nvPr>
            <p:ph idx="4294967295" type="title"/>
          </p:nvPr>
        </p:nvSpPr>
        <p:spPr>
          <a:xfrm>
            <a:off x="535775" y="1480150"/>
            <a:ext cx="7606500" cy="306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For Methods, you may include dataset(s), command(s), data sorting and annotations </a:t>
            </a: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You may use up to 3 slides to discuss the Methods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idx="4294967295" type="title"/>
          </p:nvPr>
        </p:nvSpPr>
        <p:spPr>
          <a:xfrm>
            <a:off x="535775" y="712150"/>
            <a:ext cx="6483900" cy="76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Methods III</a:t>
            </a:r>
          </a:p>
        </p:txBody>
      </p:sp>
      <p:sp>
        <p:nvSpPr>
          <p:cNvPr id="103" name="Shape 103"/>
          <p:cNvSpPr txBox="1"/>
          <p:nvPr>
            <p:ph idx="4294967295" type="title"/>
          </p:nvPr>
        </p:nvSpPr>
        <p:spPr>
          <a:xfrm>
            <a:off x="535775" y="1480150"/>
            <a:ext cx="7606500" cy="306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For Methods, you may include dataset(s), command(s), data sorting and annotations </a:t>
            </a: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You may use up to 3 slides to discuss the Methods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4294967295" type="title"/>
          </p:nvPr>
        </p:nvSpPr>
        <p:spPr>
          <a:xfrm>
            <a:off x="535775" y="712150"/>
            <a:ext cx="6483900" cy="76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Summary + Discussion </a:t>
            </a:r>
          </a:p>
        </p:txBody>
      </p:sp>
      <p:sp>
        <p:nvSpPr>
          <p:cNvPr id="109" name="Shape 109"/>
          <p:cNvSpPr txBox="1"/>
          <p:nvPr>
            <p:ph idx="4294967295" type="title"/>
          </p:nvPr>
        </p:nvSpPr>
        <p:spPr>
          <a:xfrm>
            <a:off x="535775" y="1480150"/>
            <a:ext cx="7606500" cy="306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Summarize your results clearly in a way that anyone can understand the conclusion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○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Did it support the hypotheses or not? </a:t>
            </a: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You </a:t>
            </a:r>
            <a:r>
              <a:rPr b="0" i="1" lang="en" sz="1800">
                <a:latin typeface="Lato"/>
                <a:ea typeface="Lato"/>
                <a:cs typeface="Lato"/>
                <a:sym typeface="Lato"/>
              </a:rPr>
              <a:t>may</a:t>
            </a:r>
            <a:r>
              <a:rPr b="0" lang="en" sz="1800">
                <a:latin typeface="Lato"/>
                <a:ea typeface="Lato"/>
                <a:cs typeface="Lato"/>
                <a:sym typeface="Lato"/>
              </a:rPr>
              <a:t> include limitations and possible future directions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4294967295" type="title"/>
          </p:nvPr>
        </p:nvSpPr>
        <p:spPr>
          <a:xfrm>
            <a:off x="535775" y="712150"/>
            <a:ext cx="6483900" cy="76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References </a:t>
            </a:r>
          </a:p>
        </p:txBody>
      </p:sp>
      <p:sp>
        <p:nvSpPr>
          <p:cNvPr id="115" name="Shape 115"/>
          <p:cNvSpPr txBox="1"/>
          <p:nvPr>
            <p:ph idx="4294967295" type="title"/>
          </p:nvPr>
        </p:nvSpPr>
        <p:spPr>
          <a:xfrm>
            <a:off x="535775" y="1480150"/>
            <a:ext cx="7606500" cy="306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Font typeface="Lato"/>
              <a:buChar char="●"/>
            </a:pPr>
            <a:r>
              <a:rPr b="0" lang="en" sz="1800">
                <a:latin typeface="Lato"/>
                <a:ea typeface="Lato"/>
                <a:cs typeface="Lato"/>
                <a:sym typeface="Lato"/>
              </a:rPr>
              <a:t>List the citations alphabetically and in APA style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0" sz="18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